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handoutMasterIdLst>
    <p:handoutMasterId r:id="rId34"/>
  </p:handoutMasterIdLst>
  <p:sldIdLst>
    <p:sldId id="258" r:id="rId2"/>
    <p:sldId id="28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14" autoAdjust="0"/>
    <p:restoredTop sz="94628" autoAdjust="0"/>
  </p:normalViewPr>
  <p:slideViewPr>
    <p:cSldViewPr>
      <p:cViewPr>
        <p:scale>
          <a:sx n="100" d="100"/>
          <a:sy n="100" d="100"/>
        </p:scale>
        <p:origin x="-784" y="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9A3E1CB1-169F-ED4B-9CAB-B7E78D9C71D4}" type="presOf" srcId="{C96810DD-7B0A-437F-88D1-61E2314AAC89}" destId="{D4F075F6-7DE5-4AF8-8126-97E9263801E3}" srcOrd="0" destOrd="2" presId="urn:microsoft.com/office/officeart/2005/8/layout/vList5"/>
    <dgm:cxn modelId="{D08C6C11-1DBF-444F-A61A-9F46A1DB9FD6}" type="presOf" srcId="{BA8A8670-19EF-4A2A-BE16-8AE71B022734}" destId="{324830FC-77D9-4440-A7EA-BD68323B1697}" srcOrd="0" destOrd="0" presId="urn:microsoft.com/office/officeart/2005/8/layout/vList5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13147960-505C-CE46-8792-E27DE1252B2D}" type="presOf" srcId="{74901F1C-52FD-4291-A874-71CC5DE6AFB1}" destId="{FE1F5C0D-EFE8-4472-97A5-6F129CDAD213}" srcOrd="0" destOrd="0" presId="urn:microsoft.com/office/officeart/2005/8/layout/vList5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B07350E2-E31E-2547-B81A-466A3C7EBF03}" type="presOf" srcId="{FE8D86CF-508F-420C-AFB6-83910853DE0F}" destId="{324830FC-77D9-4440-A7EA-BD68323B1697}" srcOrd="0" destOrd="1" presId="urn:microsoft.com/office/officeart/2005/8/layout/vList5"/>
    <dgm:cxn modelId="{56C7EC2C-0E96-F647-88FC-0B33B98FCF3F}" type="presOf" srcId="{EC945462-DB2C-4CBB-9621-A52333E6DBAE}" destId="{D4F075F6-7DE5-4AF8-8126-97E9263801E3}" srcOrd="0" destOrd="1" presId="urn:microsoft.com/office/officeart/2005/8/layout/vList5"/>
    <dgm:cxn modelId="{F8871661-DB9F-174B-B37D-6CBCB4B6565C}" type="presOf" srcId="{58F89713-5C7A-4EBE-858A-0750C90CF857}" destId="{F75FE8B2-8B18-4FC8-8266-52116E189DB6}" srcOrd="0" destOrd="0" presId="urn:microsoft.com/office/officeart/2005/8/layout/vList5"/>
    <dgm:cxn modelId="{F0623FA1-5DE3-1D4B-8067-911673A1CEDA}" type="presOf" srcId="{A73E027A-A2F3-4D2B-BEE3-9232C0860539}" destId="{B33BAD63-0301-44C0-B5EA-79FA1CEB53DE}" srcOrd="0" destOrd="0" presId="urn:microsoft.com/office/officeart/2005/8/layout/vList5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9DCFD607-BB61-B742-A849-FE58FBAC129A}" type="presOf" srcId="{7D04D835-F030-4EA0-998E-2EA021230239}" destId="{324830FC-77D9-4440-A7EA-BD68323B1697}" srcOrd="0" destOrd="2" presId="urn:microsoft.com/office/officeart/2005/8/layout/vList5"/>
    <dgm:cxn modelId="{4B09C25C-5CA1-D243-9FA9-D9C31FCB1355}" type="presOf" srcId="{9F2B7A3E-400C-4567-B01B-B9EECD20E3B1}" destId="{9FECCD0A-F5DA-4995-91F0-61F762B98BB9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26EFC2D7-F551-624E-8233-C1E96B34217D}" type="presOf" srcId="{F7FCD5E9-C7EE-4E88-A27F-3C5CBA52DEE1}" destId="{C8D33507-90D2-4DC6-A252-CB37D8F05D85}" srcOrd="0" destOrd="0" presId="urn:microsoft.com/office/officeart/2005/8/layout/vList5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57962B26-E2A2-E44B-A75F-B825F848F2DA}" type="presOf" srcId="{55B46991-D253-410E-817D-037B91E70EDE}" destId="{C3D1974E-DDF7-498C-B1EF-0F4DDB2CCB40}" srcOrd="0" destOrd="0" presId="urn:microsoft.com/office/officeart/2005/8/layout/vList5"/>
    <dgm:cxn modelId="{E81A5097-E244-7145-8368-DC9A7F05DBA1}" type="presOf" srcId="{D508D004-D18A-4F09-93EB-1846B4D1DF31}" destId="{8A5F8B74-DF0A-4977-8758-2E72DFCAE465}" srcOrd="0" destOrd="0" presId="urn:microsoft.com/office/officeart/2005/8/layout/vList5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8A0077DF-CAB7-7F49-8E98-1A012AA3B6EA}" type="presOf" srcId="{022DC3F3-63CA-4D9F-913C-C310ACF69053}" destId="{D4F075F6-7DE5-4AF8-8126-97E9263801E3}" srcOrd="0" destOrd="0" presId="urn:microsoft.com/office/officeart/2005/8/layout/vList5"/>
    <dgm:cxn modelId="{FAF552EB-8525-6B4B-8E9A-40B77DEDD4F9}" type="presParOf" srcId="{C3D1974E-DDF7-498C-B1EF-0F4DDB2CCB40}" destId="{A9A8C90D-EBAA-45E7-A93C-756F4CDEB96F}" srcOrd="0" destOrd="0" presId="urn:microsoft.com/office/officeart/2005/8/layout/vList5"/>
    <dgm:cxn modelId="{FC4F0A88-C871-D245-8ED5-B8C35E4F47F1}" type="presParOf" srcId="{A9A8C90D-EBAA-45E7-A93C-756F4CDEB96F}" destId="{F75FE8B2-8B18-4FC8-8266-52116E189DB6}" srcOrd="0" destOrd="0" presId="urn:microsoft.com/office/officeart/2005/8/layout/vList5"/>
    <dgm:cxn modelId="{24FF556C-D270-0948-B5FE-200413C72EA3}" type="presParOf" srcId="{A9A8C90D-EBAA-45E7-A93C-756F4CDEB96F}" destId="{B33BAD63-0301-44C0-B5EA-79FA1CEB53DE}" srcOrd="1" destOrd="0" presId="urn:microsoft.com/office/officeart/2005/8/layout/vList5"/>
    <dgm:cxn modelId="{AA6AE65F-7969-DA46-931C-12EF91C11BC9}" type="presParOf" srcId="{C3D1974E-DDF7-498C-B1EF-0F4DDB2CCB40}" destId="{ACFF0C86-56BF-4984-A3D8-8F2BCB2B7340}" srcOrd="1" destOrd="0" presId="urn:microsoft.com/office/officeart/2005/8/layout/vList5"/>
    <dgm:cxn modelId="{815531C0-8033-7540-BB32-363422E4F2B3}" type="presParOf" srcId="{C3D1974E-DDF7-498C-B1EF-0F4DDB2CCB40}" destId="{B4A581F7-508D-460B-A6DB-7862067892E3}" srcOrd="2" destOrd="0" presId="urn:microsoft.com/office/officeart/2005/8/layout/vList5"/>
    <dgm:cxn modelId="{4774800B-0AE3-EC43-A41A-141674F1F0E5}" type="presParOf" srcId="{B4A581F7-508D-460B-A6DB-7862067892E3}" destId="{8A5F8B74-DF0A-4977-8758-2E72DFCAE465}" srcOrd="0" destOrd="0" presId="urn:microsoft.com/office/officeart/2005/8/layout/vList5"/>
    <dgm:cxn modelId="{CCEC81A6-7B6B-464D-9AB9-19AA8B2573D2}" type="presParOf" srcId="{B4A581F7-508D-460B-A6DB-7862067892E3}" destId="{9FECCD0A-F5DA-4995-91F0-61F762B98BB9}" srcOrd="1" destOrd="0" presId="urn:microsoft.com/office/officeart/2005/8/layout/vList5"/>
    <dgm:cxn modelId="{9AD74D83-F10E-2D40-892E-44B0A2EC1D13}" type="presParOf" srcId="{C3D1974E-DDF7-498C-B1EF-0F4DDB2CCB40}" destId="{3D5523C7-6FBE-4FB2-AE5B-B5BD65032D0C}" srcOrd="3" destOrd="0" presId="urn:microsoft.com/office/officeart/2005/8/layout/vList5"/>
    <dgm:cxn modelId="{7BF7C348-3FC8-6D43-90A0-846759A571DC}" type="presParOf" srcId="{C3D1974E-DDF7-498C-B1EF-0F4DDB2CCB40}" destId="{E4183D07-B48D-4E25-99C6-C13D820A9BFE}" srcOrd="4" destOrd="0" presId="urn:microsoft.com/office/officeart/2005/8/layout/vList5"/>
    <dgm:cxn modelId="{5B2459F7-B9CF-104F-83F7-EF8F2B86B308}" type="presParOf" srcId="{E4183D07-B48D-4E25-99C6-C13D820A9BFE}" destId="{FE1F5C0D-EFE8-4472-97A5-6F129CDAD213}" srcOrd="0" destOrd="0" presId="urn:microsoft.com/office/officeart/2005/8/layout/vList5"/>
    <dgm:cxn modelId="{4A6EE0B2-6E55-C54A-9199-2685E660D2B4}" type="presParOf" srcId="{E4183D07-B48D-4E25-99C6-C13D820A9BFE}" destId="{D4F075F6-7DE5-4AF8-8126-97E9263801E3}" srcOrd="1" destOrd="0" presId="urn:microsoft.com/office/officeart/2005/8/layout/vList5"/>
    <dgm:cxn modelId="{B7D30479-83DE-6B4F-9CBB-C9778610A74C}" type="presParOf" srcId="{C3D1974E-DDF7-498C-B1EF-0F4DDB2CCB40}" destId="{7FF5CADE-7D7F-461F-8426-1338C6A1633A}" srcOrd="5" destOrd="0" presId="urn:microsoft.com/office/officeart/2005/8/layout/vList5"/>
    <dgm:cxn modelId="{F3DBC95E-8B54-BB41-87FD-E86055AEDF47}" type="presParOf" srcId="{C3D1974E-DDF7-498C-B1EF-0F4DDB2CCB40}" destId="{BE42C39C-DE06-47B4-9828-D12F43F18F90}" srcOrd="6" destOrd="0" presId="urn:microsoft.com/office/officeart/2005/8/layout/vList5"/>
    <dgm:cxn modelId="{AAFF5515-E369-AB4F-A153-2FFD14F74AEE}" type="presParOf" srcId="{BE42C39C-DE06-47B4-9828-D12F43F18F90}" destId="{C8D33507-90D2-4DC6-A252-CB37D8F05D85}" srcOrd="0" destOrd="0" presId="urn:microsoft.com/office/officeart/2005/8/layout/vList5"/>
    <dgm:cxn modelId="{FEEB8EB4-60DB-9A41-AC13-44AC1FBA5048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F88572E1-052F-DA49-8597-15507179282B}" type="presOf" srcId="{5C8B81ED-2790-448D-82CD-CF97A398BB9F}" destId="{48329FE1-F04D-4893-A07F-629A55FD232D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76DFA3DB-FD97-3040-93F5-D6CA057F8DFE}" type="presOf" srcId="{14124CCF-6BFD-4F79-B58A-E1B11C70ABEB}" destId="{75D76ED2-C1ED-4633-8E5E-E3AD47046CD4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DE299584-2002-2244-AFA1-1C39556873AE}" type="presOf" srcId="{777C48D6-CE4F-452C-92CE-B279D8F7A7C5}" destId="{9E6C13B3-0683-4911-8B7E-A42AA23C2A42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F9CB6B87-98E7-B44A-B874-B15646D7297A}" type="presOf" srcId="{F30A4D8E-C09B-4B76-A10C-D2E885EF70DE}" destId="{A342B107-D709-4B1B-A042-08857D46805A}" srcOrd="0" destOrd="0" presId="urn:microsoft.com/office/officeart/2005/8/layout/hProcess9"/>
    <dgm:cxn modelId="{FF726616-C06A-FD47-9A9A-213E5E398EA6}" type="presOf" srcId="{04A4E83B-3E9C-4D90-BCD6-F49DCFD303DC}" destId="{34B6F6B0-6A97-4770-99FC-E10FD9826F8D}" srcOrd="0" destOrd="0" presId="urn:microsoft.com/office/officeart/2005/8/layout/hProcess9"/>
    <dgm:cxn modelId="{B3B80908-F994-DE4B-B182-3570EEA0B2FA}" type="presParOf" srcId="{A342B107-D709-4B1B-A042-08857D46805A}" destId="{4832A974-E7F3-4D8E-8596-BB2E2C01B1EB}" srcOrd="0" destOrd="0" presId="urn:microsoft.com/office/officeart/2005/8/layout/hProcess9"/>
    <dgm:cxn modelId="{230632FE-9245-9648-97A9-94817A8E0DD5}" type="presParOf" srcId="{A342B107-D709-4B1B-A042-08857D46805A}" destId="{D8767E17-CB8E-478E-8B5F-32C8B63C05D4}" srcOrd="1" destOrd="0" presId="urn:microsoft.com/office/officeart/2005/8/layout/hProcess9"/>
    <dgm:cxn modelId="{20F2D5B4-CD11-324D-9C49-80195E5C3228}" type="presParOf" srcId="{D8767E17-CB8E-478E-8B5F-32C8B63C05D4}" destId="{75D76ED2-C1ED-4633-8E5E-E3AD47046CD4}" srcOrd="0" destOrd="0" presId="urn:microsoft.com/office/officeart/2005/8/layout/hProcess9"/>
    <dgm:cxn modelId="{9596FB26-AB76-6B4A-9E8D-BDF2D4F3F8BC}" type="presParOf" srcId="{D8767E17-CB8E-478E-8B5F-32C8B63C05D4}" destId="{5968CACA-6E86-4E06-A9BB-F88C96F367F3}" srcOrd="1" destOrd="0" presId="urn:microsoft.com/office/officeart/2005/8/layout/hProcess9"/>
    <dgm:cxn modelId="{790BE153-2CF1-0D43-A907-A844E3793CBD}" type="presParOf" srcId="{D8767E17-CB8E-478E-8B5F-32C8B63C05D4}" destId="{48329FE1-F04D-4893-A07F-629A55FD232D}" srcOrd="2" destOrd="0" presId="urn:microsoft.com/office/officeart/2005/8/layout/hProcess9"/>
    <dgm:cxn modelId="{762389B4-BFBE-F44C-9F68-68A8CC9BC8F6}" type="presParOf" srcId="{D8767E17-CB8E-478E-8B5F-32C8B63C05D4}" destId="{427A1369-D4C3-4B2F-82AC-E7E2C7C95C54}" srcOrd="3" destOrd="0" presId="urn:microsoft.com/office/officeart/2005/8/layout/hProcess9"/>
    <dgm:cxn modelId="{A55BE468-CC13-0944-A8C6-DF2CE3176B4E}" type="presParOf" srcId="{D8767E17-CB8E-478E-8B5F-32C8B63C05D4}" destId="{9E6C13B3-0683-4911-8B7E-A42AA23C2A42}" srcOrd="4" destOrd="0" presId="urn:microsoft.com/office/officeart/2005/8/layout/hProcess9"/>
    <dgm:cxn modelId="{6D0730BB-1257-6443-8FCC-9A376477F065}" type="presParOf" srcId="{D8767E17-CB8E-478E-8B5F-32C8B63C05D4}" destId="{5E377624-9627-410D-B53B-6258AFE18CDC}" srcOrd="5" destOrd="0" presId="urn:microsoft.com/office/officeart/2005/8/layout/hProcess9"/>
    <dgm:cxn modelId="{3F431D38-3BBD-7243-8B05-061168C8805D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75F6944E-C260-5442-9ECF-D5E365F447E1}" type="presOf" srcId="{8623BAAB-C9B0-4DEF-ADD8-32F26367BE67}" destId="{B9663205-6F2C-4E52-8427-30520AC8DFAF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8633B0FD-09BF-9641-BD1F-356E0408CA3C}" type="presOf" srcId="{4322482F-D566-4F02-AA6C-5E6928E7B646}" destId="{9007036A-CEBC-4C47-9974-C0553AB4AAA5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B95D003-B58E-3A41-8249-8181146D5310}" type="presOf" srcId="{8C9634F9-CEFC-4FEC-8AE2-42724A31E7D6}" destId="{87D76F0C-6D40-40DC-A107-41C65406A2B1}" srcOrd="1" destOrd="0" presId="urn:microsoft.com/office/officeart/2005/8/layout/hierarchy3"/>
    <dgm:cxn modelId="{CE7B7B08-3D92-0A4A-A1F6-A681BC5710FC}" type="presOf" srcId="{25FB200F-CD11-444A-8883-3C58D20B9797}" destId="{6529E878-F4BB-4C8F-8FA5-263C392FA022}" srcOrd="0" destOrd="0" presId="urn:microsoft.com/office/officeart/2005/8/layout/hierarchy3"/>
    <dgm:cxn modelId="{7D28E2CB-12D6-874B-8C56-CC45A6EF05C8}" type="presOf" srcId="{8623BAAB-C9B0-4DEF-ADD8-32F26367BE67}" destId="{A677C5C6-60AA-4205-B58C-0DAB3F24CD55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89174BEE-43C8-3A4E-841E-C69AB265906C}" type="presOf" srcId="{8C9634F9-CEFC-4FEC-8AE2-42724A31E7D6}" destId="{2D1FF5D1-67FB-4122-B9F8-53DC96C3063E}" srcOrd="0" destOrd="0" presId="urn:microsoft.com/office/officeart/2005/8/layout/hierarchy3"/>
    <dgm:cxn modelId="{5A35CF8D-AC69-774D-BD1A-0F0990F10354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8123C377-F99F-CD4C-B4EF-31CD1DEA5352}" type="presOf" srcId="{4322482F-D566-4F02-AA6C-5E6928E7B646}" destId="{5BC1766A-249F-4D42-BBE8-433311D049B8}" srcOrd="1" destOrd="0" presId="urn:microsoft.com/office/officeart/2005/8/layout/hierarchy3"/>
    <dgm:cxn modelId="{69CBC21C-A88A-5B40-A7DC-914DEF34F571}" type="presOf" srcId="{B8C48FAE-ABA8-4FB1-9702-A6259485DADF}" destId="{29805ACC-692F-45F9-A0CB-3CBE6D88CE6C}" srcOrd="0" destOrd="0" presId="urn:microsoft.com/office/officeart/2005/8/layout/hierarchy3"/>
    <dgm:cxn modelId="{C8703F02-EA79-C347-A9CC-A3BCADFBDD76}" type="presParOf" srcId="{29805ACC-692F-45F9-A0CB-3CBE6D88CE6C}" destId="{29AD26C0-3873-4EA8-8733-955003C559F0}" srcOrd="0" destOrd="0" presId="urn:microsoft.com/office/officeart/2005/8/layout/hierarchy3"/>
    <dgm:cxn modelId="{ED982D70-5FC5-1045-A6F9-974ED0186CF3}" type="presParOf" srcId="{29AD26C0-3873-4EA8-8733-955003C559F0}" destId="{5B2153D8-B7F3-47B4-953B-B4C6696CFFD6}" srcOrd="0" destOrd="0" presId="urn:microsoft.com/office/officeart/2005/8/layout/hierarchy3"/>
    <dgm:cxn modelId="{E219EC08-D76F-E44D-B255-DF8B6CDBB523}" type="presParOf" srcId="{5B2153D8-B7F3-47B4-953B-B4C6696CFFD6}" destId="{6529E878-F4BB-4C8F-8FA5-263C392FA022}" srcOrd="0" destOrd="0" presId="urn:microsoft.com/office/officeart/2005/8/layout/hierarchy3"/>
    <dgm:cxn modelId="{8DC426F0-7029-5944-8748-B0AF48D589DE}" type="presParOf" srcId="{5B2153D8-B7F3-47B4-953B-B4C6696CFFD6}" destId="{204733C5-446D-4B20-8A9B-FB516E11D2BB}" srcOrd="1" destOrd="0" presId="urn:microsoft.com/office/officeart/2005/8/layout/hierarchy3"/>
    <dgm:cxn modelId="{945DE825-1412-E64E-B5D1-A18639687629}" type="presParOf" srcId="{29AD26C0-3873-4EA8-8733-955003C559F0}" destId="{A0F39D18-A81F-40FF-8232-FEAF2C0415D4}" srcOrd="1" destOrd="0" presId="urn:microsoft.com/office/officeart/2005/8/layout/hierarchy3"/>
    <dgm:cxn modelId="{6D94FC94-F879-1343-AE01-DDCA79C125AF}" type="presParOf" srcId="{29805ACC-692F-45F9-A0CB-3CBE6D88CE6C}" destId="{477C8B22-66BA-4F5C-BA15-5FBCB33D652F}" srcOrd="1" destOrd="0" presId="urn:microsoft.com/office/officeart/2005/8/layout/hierarchy3"/>
    <dgm:cxn modelId="{1FDD3186-6631-4E44-B128-B99E67A55969}" type="presParOf" srcId="{477C8B22-66BA-4F5C-BA15-5FBCB33D652F}" destId="{5991F5C7-9A5A-4936-A640-69EE903226E0}" srcOrd="0" destOrd="0" presId="urn:microsoft.com/office/officeart/2005/8/layout/hierarchy3"/>
    <dgm:cxn modelId="{B7FAD3C2-3611-6D4D-8400-877EBF373696}" type="presParOf" srcId="{5991F5C7-9A5A-4936-A640-69EE903226E0}" destId="{9007036A-CEBC-4C47-9974-C0553AB4AAA5}" srcOrd="0" destOrd="0" presId="urn:microsoft.com/office/officeart/2005/8/layout/hierarchy3"/>
    <dgm:cxn modelId="{E90DEF34-C1E4-F84F-ACA6-744AEBE8F026}" type="presParOf" srcId="{5991F5C7-9A5A-4936-A640-69EE903226E0}" destId="{5BC1766A-249F-4D42-BBE8-433311D049B8}" srcOrd="1" destOrd="0" presId="urn:microsoft.com/office/officeart/2005/8/layout/hierarchy3"/>
    <dgm:cxn modelId="{9722D047-7216-FE4C-8939-19F6DCAB9A4E}" type="presParOf" srcId="{477C8B22-66BA-4F5C-BA15-5FBCB33D652F}" destId="{85E141A5-34BE-4822-AC2C-40414D580E5C}" srcOrd="1" destOrd="0" presId="urn:microsoft.com/office/officeart/2005/8/layout/hierarchy3"/>
    <dgm:cxn modelId="{53D4185A-B408-5D4F-9A1E-63A02173EBA7}" type="presParOf" srcId="{29805ACC-692F-45F9-A0CB-3CBE6D88CE6C}" destId="{4071C09C-37C9-422A-9076-9263E2E43305}" srcOrd="2" destOrd="0" presId="urn:microsoft.com/office/officeart/2005/8/layout/hierarchy3"/>
    <dgm:cxn modelId="{AB0D9AB1-A171-0A47-8079-66075F8A87DF}" type="presParOf" srcId="{4071C09C-37C9-422A-9076-9263E2E43305}" destId="{C526844E-6926-4639-9D00-D110FF4A894B}" srcOrd="0" destOrd="0" presId="urn:microsoft.com/office/officeart/2005/8/layout/hierarchy3"/>
    <dgm:cxn modelId="{8C15986E-A4DC-4E4A-93CB-BD8991D972AE}" type="presParOf" srcId="{C526844E-6926-4639-9D00-D110FF4A894B}" destId="{B9663205-6F2C-4E52-8427-30520AC8DFAF}" srcOrd="0" destOrd="0" presId="urn:microsoft.com/office/officeart/2005/8/layout/hierarchy3"/>
    <dgm:cxn modelId="{C3A20BFC-5A1E-A04B-9AA3-7E3E12D0CC7B}" type="presParOf" srcId="{C526844E-6926-4639-9D00-D110FF4A894B}" destId="{A677C5C6-60AA-4205-B58C-0DAB3F24CD55}" srcOrd="1" destOrd="0" presId="urn:microsoft.com/office/officeart/2005/8/layout/hierarchy3"/>
    <dgm:cxn modelId="{1B51130A-4349-F94A-B6FD-345B27724CEB}" type="presParOf" srcId="{4071C09C-37C9-422A-9076-9263E2E43305}" destId="{E6C480C3-6E2C-4048-996A-974CD02F3781}" srcOrd="1" destOrd="0" presId="urn:microsoft.com/office/officeart/2005/8/layout/hierarchy3"/>
    <dgm:cxn modelId="{4963C911-6EC4-564C-85FE-D95D47300BC0}" type="presParOf" srcId="{29805ACC-692F-45F9-A0CB-3CBE6D88CE6C}" destId="{C7177A9F-221E-426B-962B-BD238462B4CC}" srcOrd="3" destOrd="0" presId="urn:microsoft.com/office/officeart/2005/8/layout/hierarchy3"/>
    <dgm:cxn modelId="{E95EEF2C-7B1E-4645-AC8A-ABCA866BA872}" type="presParOf" srcId="{C7177A9F-221E-426B-962B-BD238462B4CC}" destId="{C7CDD3F2-C274-443C-8844-AC66C4E3AF6B}" srcOrd="0" destOrd="0" presId="urn:microsoft.com/office/officeart/2005/8/layout/hierarchy3"/>
    <dgm:cxn modelId="{B55EA54D-1B70-154A-B0FD-6644D9780555}" type="presParOf" srcId="{C7CDD3F2-C274-443C-8844-AC66C4E3AF6B}" destId="{2D1FF5D1-67FB-4122-B9F8-53DC96C3063E}" srcOrd="0" destOrd="0" presId="urn:microsoft.com/office/officeart/2005/8/layout/hierarchy3"/>
    <dgm:cxn modelId="{80C80CEF-BBD2-CE4F-A8AE-798393941572}" type="presParOf" srcId="{C7CDD3F2-C274-443C-8844-AC66C4E3AF6B}" destId="{87D76F0C-6D40-40DC-A107-41C65406A2B1}" srcOrd="1" destOrd="0" presId="urn:microsoft.com/office/officeart/2005/8/layout/hierarchy3"/>
    <dgm:cxn modelId="{03C622BF-CD32-AA46-8FCF-9B08CAFF016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35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2400" b="1" dirty="0">
                <a:solidFill>
                  <a:srgbClr val="A63231"/>
                </a:solidFill>
                <a:latin typeface="Arial Bold" pitchFamily="-72" charset="0"/>
              </a:rPr>
              <a:t>Using Visual Studio Tools for Apache Cordova to Create Multi-Platform Applications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BFB29A"/>
                </a:solidFill>
              </a:rPr>
              <a:t>Kevin Ford</a:t>
            </a:r>
            <a:endParaRPr lang="en-US" sz="28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BFB29A"/>
                </a:solidFill>
              </a:rPr>
              <a:t>Mobile Practice Lead, </a:t>
            </a:r>
            <a:endParaRPr lang="en-US" sz="24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BFB29A"/>
                </a:solidFill>
              </a:rPr>
              <a:t>Magenic</a:t>
            </a:r>
            <a:endParaRPr lang="en-US" sz="2400" b="1" dirty="0">
              <a:solidFill>
                <a:srgbClr val="BFB29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b="1">
                <a:solidFill>
                  <a:srgbClr val="C0504D"/>
                </a:solidFill>
              </a:rPr>
              <a:t>Demo 1 : Creating a Project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8" y="1182902"/>
            <a:ext cx="1686419" cy="134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73" y="2642504"/>
            <a:ext cx="2582416" cy="892749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31" y="2721921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8" y="3603963"/>
            <a:ext cx="3272891" cy="15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an UI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635646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class=“view"&gt;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&lt;!-- panels go here --&gt;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Panels</a:t>
            </a:r>
          </a:p>
          <a:p>
            <a:pPr marL="51435" indent="0">
              <a:buNone/>
            </a:pPr>
            <a:r>
              <a:rPr lang="en-US" sz="1200" dirty="0" smtClean="0"/>
              <a:t> </a:t>
            </a:r>
            <a:r>
              <a:rPr lang="en-US" sz="1800" dirty="0">
                <a:solidFill>
                  <a:srgbClr val="8A144F"/>
                </a:solidFill>
              </a:rPr>
              <a:t>&lt;div id="</a:t>
            </a:r>
            <a:r>
              <a:rPr lang="en-US" sz="1800" dirty="0" err="1">
                <a:solidFill>
                  <a:srgbClr val="8A144F"/>
                </a:solidFill>
              </a:rPr>
              <a:t>pnlMainMenu</a:t>
            </a:r>
            <a:r>
              <a:rPr lang="en-US" sz="1800" dirty="0">
                <a:solidFill>
                  <a:srgbClr val="8A144F"/>
                </a:solidFill>
              </a:rPr>
              <a:t>" data-title="Cordova App" class="panel" selected="true" style="height: 100%"&gt;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Hello World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r>
              <a:rPr lang="en-US" dirty="0" smtClean="0"/>
              <a:t>List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&lt;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 class="list" id="</a:t>
            </a:r>
            <a:r>
              <a:rPr lang="en-US" sz="1800" dirty="0" err="1">
                <a:solidFill>
                  <a:srgbClr val="8A144F"/>
                </a:solidFill>
              </a:rPr>
              <a:t>lstMenuItems</a:t>
            </a:r>
            <a:r>
              <a:rPr lang="en-US" sz="1800" dirty="0">
                <a:solidFill>
                  <a:srgbClr val="8A144F"/>
                </a:solidFill>
              </a:rPr>
              <a:t>" style="width: 100%; height: 100%"&gt;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&lt;li&gt;First Item&lt;/li&gt;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&lt;li&gt;Second Item&lt;/li&gt;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51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you need to send</a:t>
            </a:r>
          </a:p>
          <a:p>
            <a:pPr lvl="1"/>
            <a:r>
              <a:rPr lang="en-US" sz="1800" dirty="0" smtClean="0"/>
              <a:t>ID </a:t>
            </a:r>
            <a:r>
              <a:rPr lang="en-US" sz="1800" dirty="0"/>
              <a:t>- id of the div to load (can be an Ajax URL)</a:t>
            </a:r>
          </a:p>
          <a:p>
            <a:pPr lvl="1"/>
            <a:r>
              <a:rPr lang="en-US" sz="1800" dirty="0" smtClean="0"/>
              <a:t>New </a:t>
            </a:r>
            <a:r>
              <a:rPr lang="en-US" sz="1800" dirty="0"/>
              <a:t>Tab - Boolean if you want to reset the history (new tab)</a:t>
            </a:r>
          </a:p>
          <a:p>
            <a:pPr lvl="1"/>
            <a:r>
              <a:rPr lang="en-US" sz="1800" dirty="0" smtClean="0"/>
              <a:t>Go </a:t>
            </a:r>
            <a:r>
              <a:rPr lang="en-US" sz="1800" dirty="0"/>
              <a:t>back - is this initiating a back transition</a:t>
            </a:r>
          </a:p>
          <a:p>
            <a:pPr lvl="1"/>
            <a:r>
              <a:rPr lang="en-US" sz="1800" dirty="0" smtClean="0"/>
              <a:t>Transition </a:t>
            </a:r>
            <a:r>
              <a:rPr lang="en-US" sz="1800" dirty="0"/>
              <a:t>- the name of the transition you want to </a:t>
            </a:r>
            <a:r>
              <a:rPr lang="en-US" sz="1800" dirty="0" smtClean="0"/>
              <a:t>show</a:t>
            </a:r>
            <a:endParaRPr lang="en-US" dirty="0" smtClean="0"/>
          </a:p>
          <a:p>
            <a:r>
              <a:rPr lang="en-US" sz="2200" dirty="0" smtClean="0"/>
              <a:t>Command:</a:t>
            </a:r>
          </a:p>
          <a:p>
            <a:pPr marL="51435" indent="0">
              <a:buNone/>
            </a:pPr>
            <a:endParaRPr lang="en-US" sz="1800" dirty="0" smtClean="0"/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$.</a:t>
            </a:r>
            <a:r>
              <a:rPr lang="en-US" sz="1700" dirty="0" err="1">
                <a:solidFill>
                  <a:srgbClr val="8A144F"/>
                </a:solidFill>
              </a:rPr>
              <a:t>afui.loadContent</a:t>
            </a:r>
            <a:r>
              <a:rPr lang="en-US" sz="1700" dirty="0">
                <a:solidFill>
                  <a:srgbClr val="8A144F"/>
                </a:solidFill>
              </a:rPr>
              <a:t>(_</a:t>
            </a:r>
            <a:r>
              <a:rPr lang="en-US" sz="1700" dirty="0" err="1">
                <a:solidFill>
                  <a:srgbClr val="8A144F"/>
                </a:solidFill>
              </a:rPr>
              <a:t>div_id,newTab,goBack,transition</a:t>
            </a:r>
            <a:r>
              <a:rPr lang="en-US" sz="1700" dirty="0">
                <a:solidFill>
                  <a:srgbClr val="8A144F"/>
                </a:solidFill>
              </a:rPr>
              <a:t>);</a:t>
            </a:r>
          </a:p>
          <a:p>
            <a:pPr marL="51435" indent="0">
              <a:buNone/>
            </a:pPr>
            <a:r>
              <a:rPr lang="en-US" sz="1800" dirty="0" smtClean="0"/>
              <a:t>Or</a:t>
            </a:r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&lt;a </a:t>
            </a:r>
            <a:r>
              <a:rPr lang="en-US" sz="1700" dirty="0" err="1">
                <a:solidFill>
                  <a:srgbClr val="8A144F"/>
                </a:solidFill>
              </a:rPr>
              <a:t>href</a:t>
            </a:r>
            <a:r>
              <a:rPr lang="en-US" sz="1700" dirty="0">
                <a:solidFill>
                  <a:srgbClr val="8A144F"/>
                </a:solidFill>
              </a:rPr>
              <a:t>="#</a:t>
            </a:r>
            <a:r>
              <a:rPr lang="en-US" sz="1700" dirty="0" err="1">
                <a:solidFill>
                  <a:srgbClr val="8A144F"/>
                </a:solidFill>
              </a:rPr>
              <a:t>pnlGetMaxPrime</a:t>
            </a:r>
            <a:r>
              <a:rPr lang="en-US" sz="1700" dirty="0">
                <a:solidFill>
                  <a:srgbClr val="8A144F"/>
                </a:solidFill>
              </a:rPr>
              <a:t>"&gt;Max Primes&lt;/a&gt;</a:t>
            </a:r>
          </a:p>
        </p:txBody>
      </p:sp>
    </p:spTree>
    <p:extLst>
      <p:ext uri="{BB962C8B-B14F-4D97-AF65-F5344CB8AC3E}">
        <p14:creationId xmlns:p14="http://schemas.microsoft.com/office/powerpoint/2010/main" val="20702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6635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11945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14629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[–secure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2394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5534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Lots of UI Frameworks out there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VSLiveIntroToTACO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cordova.apache.org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408544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taco.tools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64225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ionicframework.com</a:t>
            </a:r>
            <a:r>
              <a:rPr lang="en-US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5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61158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2096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0504D"/>
                </a:solidFill>
              </a:rPr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740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504D"/>
                </a:solidFill>
              </a:rPr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How does Cordova Work?</a:t>
            </a:r>
          </a:p>
        </p:txBody>
      </p:sp>
      <p:sp>
        <p:nvSpPr>
          <p:cNvPr id="7" name="Rectangle 6"/>
          <p:cNvSpPr/>
          <p:nvPr/>
        </p:nvSpPr>
        <p:spPr>
          <a:xfrm>
            <a:off x="463848" y="1063228"/>
            <a:ext cx="2746648" cy="3884785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Android Native Container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1384" y="3689484"/>
            <a:ext cx="2371576" cy="576064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Plugin Implementation (Java)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384" y="4267087"/>
            <a:ext cx="2371576" cy="576064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Cordova Framework / SDK (Java)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1384" y="1419622"/>
            <a:ext cx="2371576" cy="2275417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7584" y="1779662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7584" y="3241222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59200" y="1401374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59200" y="2862934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24128" y="1063228"/>
            <a:ext cx="2746648" cy="38847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iOS </a:t>
            </a:r>
            <a:r>
              <a:rPr lang="en-US" dirty="0" smtClean="0"/>
              <a:t>Native Container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11664" y="3689484"/>
            <a:ext cx="2371576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Plugin Implementation (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11664" y="4267087"/>
            <a:ext cx="2371576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Cordova Framework / SDK (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11664" y="1419622"/>
            <a:ext cx="2371576" cy="22754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UIWebView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87864" y="1779662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7864" y="3241222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3" idx="1"/>
            <a:endCxn id="11" idx="3"/>
          </p:cNvCxnSpPr>
          <p:nvPr/>
        </p:nvCxnSpPr>
        <p:spPr>
          <a:xfrm flipH="1">
            <a:off x="2843808" y="2132154"/>
            <a:ext cx="615392" cy="37828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9" idx="1"/>
          </p:cNvCxnSpPr>
          <p:nvPr/>
        </p:nvCxnSpPr>
        <p:spPr>
          <a:xfrm>
            <a:off x="5475424" y="2132154"/>
            <a:ext cx="612440" cy="37828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4276</TotalTime>
  <Words>730</Words>
  <Application>Microsoft Macintosh PowerPoint</Application>
  <PresentationFormat>On-screen Show (16:9)</PresentationFormat>
  <Paragraphs>164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Bold</vt:lpstr>
      <vt:lpstr>Calibri</vt:lpstr>
      <vt:lpstr>ＭＳ Ｐゴシック</vt:lpstr>
      <vt:lpstr>Times New Roman</vt:lpstr>
      <vt:lpstr>Visual Studio Live! Redmond 2016</vt:lpstr>
      <vt:lpstr>PowerPoint Presentation</vt:lpstr>
      <vt:lpstr>PowerPoint Presentation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135</cp:revision>
  <dcterms:created xsi:type="dcterms:W3CDTF">2012-12-07T00:48:42Z</dcterms:created>
  <dcterms:modified xsi:type="dcterms:W3CDTF">2016-08-09T17:31:14Z</dcterms:modified>
</cp:coreProperties>
</file>